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30"/>
  </p:notesMasterIdLst>
  <p:sldIdLst>
    <p:sldId id="256" r:id="rId2"/>
    <p:sldId id="258" r:id="rId3"/>
    <p:sldId id="265" r:id="rId4"/>
    <p:sldId id="262" r:id="rId5"/>
    <p:sldId id="263" r:id="rId6"/>
    <p:sldId id="259" r:id="rId7"/>
    <p:sldId id="260" r:id="rId8"/>
    <p:sldId id="261" r:id="rId9"/>
    <p:sldId id="264" r:id="rId10"/>
    <p:sldId id="266" r:id="rId11"/>
    <p:sldId id="267" r:id="rId12"/>
    <p:sldId id="268" r:id="rId13"/>
    <p:sldId id="269" r:id="rId14"/>
    <p:sldId id="270" r:id="rId15"/>
    <p:sldId id="274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2094" y="107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7DC60-44A1-4615-92C4-225C2435F662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21F9BB2D-FCF7-46FB-825B-9C884B49E850}">
      <dgm:prSet phldrT="[Texte]"/>
      <dgm:spPr/>
      <dgm:t>
        <a:bodyPr/>
        <a:lstStyle/>
        <a:p>
          <a:r>
            <a:rPr lang="fr-FR" dirty="0" smtClean="0"/>
            <a:t>La sécurité</a:t>
          </a:r>
          <a:endParaRPr lang="fr-FR" dirty="0"/>
        </a:p>
      </dgm:t>
    </dgm:pt>
    <dgm:pt modelId="{52C0F350-AFDB-47B1-AC00-AE4605E61BA8}" type="parTrans" cxnId="{E4772DC6-0CC8-4DC0-BBB8-8C618D1C88FA}">
      <dgm:prSet/>
      <dgm:spPr/>
      <dgm:t>
        <a:bodyPr/>
        <a:lstStyle/>
        <a:p>
          <a:endParaRPr lang="fr-FR"/>
        </a:p>
      </dgm:t>
    </dgm:pt>
    <dgm:pt modelId="{5666D35A-DCD1-4D94-BBF3-D421E6DE686A}" type="sibTrans" cxnId="{E4772DC6-0CC8-4DC0-BBB8-8C618D1C88FA}">
      <dgm:prSet/>
      <dgm:spPr/>
      <dgm:t>
        <a:bodyPr/>
        <a:lstStyle/>
        <a:p>
          <a:endParaRPr lang="fr-FR"/>
        </a:p>
      </dgm:t>
    </dgm:pt>
    <dgm:pt modelId="{8F38C4F3-14F5-4FF5-87F9-2DB37482E6FD}">
      <dgm:prSet phldrT="[Texte]"/>
      <dgm:spPr/>
      <dgm:t>
        <a:bodyPr/>
        <a:lstStyle/>
        <a:p>
          <a:r>
            <a:rPr lang="fr-FR" dirty="0" smtClean="0"/>
            <a:t>L’hygiène et la sécurité</a:t>
          </a:r>
          <a:endParaRPr lang="fr-FR" dirty="0"/>
        </a:p>
      </dgm:t>
    </dgm:pt>
    <dgm:pt modelId="{861544F3-7A0E-4AD2-806C-DE89DC3A17B4}" type="parTrans" cxnId="{9832194B-752A-4080-A776-325ED4DBD389}">
      <dgm:prSet/>
      <dgm:spPr/>
      <dgm:t>
        <a:bodyPr/>
        <a:lstStyle/>
        <a:p>
          <a:endParaRPr lang="fr-FR"/>
        </a:p>
      </dgm:t>
    </dgm:pt>
    <dgm:pt modelId="{71EB13F0-5C66-4E2C-8573-5C6CAA647F3B}" type="sibTrans" cxnId="{9832194B-752A-4080-A776-325ED4DBD389}">
      <dgm:prSet/>
      <dgm:spPr/>
      <dgm:t>
        <a:bodyPr/>
        <a:lstStyle/>
        <a:p>
          <a:endParaRPr lang="fr-FR"/>
        </a:p>
      </dgm:t>
    </dgm:pt>
    <dgm:pt modelId="{368DFD7E-046F-4241-A248-99D494871CB8}">
      <dgm:prSet phldrT="[Texte]"/>
      <dgm:spPr/>
      <dgm:t>
        <a:bodyPr/>
        <a:lstStyle/>
        <a:p>
          <a:r>
            <a:rPr lang="fr-FR" dirty="0" smtClean="0"/>
            <a:t>La santé et la sécurité</a:t>
          </a:r>
          <a:endParaRPr lang="fr-FR" dirty="0"/>
        </a:p>
      </dgm:t>
    </dgm:pt>
    <dgm:pt modelId="{395FAF6D-F35F-4A94-86B2-7A8040CEFC36}" type="parTrans" cxnId="{96106BC1-CDA7-4A93-A9F4-91E73511812C}">
      <dgm:prSet/>
      <dgm:spPr/>
      <dgm:t>
        <a:bodyPr/>
        <a:lstStyle/>
        <a:p>
          <a:endParaRPr lang="fr-FR"/>
        </a:p>
      </dgm:t>
    </dgm:pt>
    <dgm:pt modelId="{DBC99A04-8266-4EA5-8556-1EF9A610091D}" type="sibTrans" cxnId="{96106BC1-CDA7-4A93-A9F4-91E73511812C}">
      <dgm:prSet/>
      <dgm:spPr/>
      <dgm:t>
        <a:bodyPr/>
        <a:lstStyle/>
        <a:p>
          <a:endParaRPr lang="fr-FR"/>
        </a:p>
      </dgm:t>
    </dgm:pt>
    <dgm:pt modelId="{C854D272-8860-4CB0-B2D2-8E5D3BB9205D}">
      <dgm:prSet phldrT="[Texte]"/>
      <dgm:spPr/>
      <dgm:t>
        <a:bodyPr/>
        <a:lstStyle/>
        <a:p>
          <a:r>
            <a:rPr lang="fr-FR" dirty="0" smtClean="0"/>
            <a:t>Le bien être au travail</a:t>
          </a:r>
          <a:endParaRPr lang="fr-FR" dirty="0"/>
        </a:p>
      </dgm:t>
    </dgm:pt>
    <dgm:pt modelId="{0EF276A0-CE7B-4191-8A97-CD1F8BF7DC1E}" type="parTrans" cxnId="{D382FC7E-3FE5-41D2-AF2E-45EEF3BF6AF6}">
      <dgm:prSet/>
      <dgm:spPr/>
      <dgm:t>
        <a:bodyPr/>
        <a:lstStyle/>
        <a:p>
          <a:endParaRPr lang="fr-FR"/>
        </a:p>
      </dgm:t>
    </dgm:pt>
    <dgm:pt modelId="{8B8F0B09-A931-4DA9-A344-E1DAA90DFEC2}" type="sibTrans" cxnId="{D382FC7E-3FE5-41D2-AF2E-45EEF3BF6AF6}">
      <dgm:prSet/>
      <dgm:spPr/>
      <dgm:t>
        <a:bodyPr/>
        <a:lstStyle/>
        <a:p>
          <a:endParaRPr lang="fr-FR"/>
        </a:p>
      </dgm:t>
    </dgm:pt>
    <dgm:pt modelId="{C8F700BC-007A-4140-B453-C8059F3F6D50}">
      <dgm:prSet phldrT="[Texte]"/>
      <dgm:spPr/>
      <dgm:t>
        <a:bodyPr/>
        <a:lstStyle/>
        <a:p>
          <a:r>
            <a:rPr lang="fr-FR" dirty="0" smtClean="0"/>
            <a:t>L’hygiène sécurité et les conditions de travail</a:t>
          </a:r>
          <a:endParaRPr lang="fr-FR" dirty="0"/>
        </a:p>
      </dgm:t>
    </dgm:pt>
    <dgm:pt modelId="{BD6C432C-1428-4EA0-A697-82343ED971B1}" type="parTrans" cxnId="{8B92C050-D4E3-4861-98A4-DC98CA2F9CD4}">
      <dgm:prSet/>
      <dgm:spPr/>
      <dgm:t>
        <a:bodyPr/>
        <a:lstStyle/>
        <a:p>
          <a:endParaRPr lang="fr-FR"/>
        </a:p>
      </dgm:t>
    </dgm:pt>
    <dgm:pt modelId="{EE9A38D9-9D2E-48F4-AF67-CA0ADA590438}" type="sibTrans" cxnId="{8B92C050-D4E3-4861-98A4-DC98CA2F9CD4}">
      <dgm:prSet/>
      <dgm:spPr/>
      <dgm:t>
        <a:bodyPr/>
        <a:lstStyle/>
        <a:p>
          <a:endParaRPr lang="fr-FR"/>
        </a:p>
      </dgm:t>
    </dgm:pt>
    <dgm:pt modelId="{80E5FC08-300E-4A51-886A-E64BE20C450F}" type="pres">
      <dgm:prSet presAssocID="{E217DC60-44A1-4615-92C4-225C2435F662}" presName="arrowDiagram" presStyleCnt="0">
        <dgm:presLayoutVars>
          <dgm:chMax val="5"/>
          <dgm:dir/>
          <dgm:resizeHandles val="exact"/>
        </dgm:presLayoutVars>
      </dgm:prSet>
      <dgm:spPr/>
    </dgm:pt>
    <dgm:pt modelId="{BD908BE3-1E45-4D55-8F86-03FA9141136C}" type="pres">
      <dgm:prSet presAssocID="{E217DC60-44A1-4615-92C4-225C2435F662}" presName="arrow" presStyleLbl="bgShp" presStyleIdx="0" presStyleCnt="1" custScaleX="135080" custLinFactNeighborX="3667" custLinFactNeighborY="8992"/>
      <dgm:spPr/>
    </dgm:pt>
    <dgm:pt modelId="{936FEEC2-5A1E-415F-BA01-22C71DE7922A}" type="pres">
      <dgm:prSet presAssocID="{E217DC60-44A1-4615-92C4-225C2435F662}" presName="arrowDiagram5" presStyleCnt="0"/>
      <dgm:spPr/>
    </dgm:pt>
    <dgm:pt modelId="{6989BA1E-5A36-4F83-8E06-BFE3228B0E71}" type="pres">
      <dgm:prSet presAssocID="{21F9BB2D-FCF7-46FB-825B-9C884B49E850}" presName="bullet5a" presStyleLbl="node1" presStyleIdx="0" presStyleCnt="5" custLinFactX="-12780" custLinFactY="-118894" custLinFactNeighborX="-100000" custLinFactNeighborY="-200000"/>
      <dgm:spPr/>
    </dgm:pt>
    <dgm:pt modelId="{C5723AB2-1C7F-408F-A1E9-C284324936FF}" type="pres">
      <dgm:prSet presAssocID="{21F9BB2D-FCF7-46FB-825B-9C884B49E850}" presName="textBox5a" presStyleLbl="revTx" presStyleIdx="0" presStyleCnt="5" custLinFactNeighborX="-94141" custLinFactNeighborY="-15634">
        <dgm:presLayoutVars>
          <dgm:bulletEnabled val="1"/>
        </dgm:presLayoutVars>
      </dgm:prSet>
      <dgm:spPr/>
    </dgm:pt>
    <dgm:pt modelId="{F406F203-40BC-4883-BEF2-C980CEF3994D}" type="pres">
      <dgm:prSet presAssocID="{8F38C4F3-14F5-4FF5-87F9-2DB37482E6FD}" presName="bullet5b" presStyleLbl="node1" presStyleIdx="1" presStyleCnt="5" custLinFactNeighborX="-78635" custLinFactNeighborY="-60803"/>
      <dgm:spPr/>
    </dgm:pt>
    <dgm:pt modelId="{FB3B086F-962E-443A-B501-2C10EC1C47E8}" type="pres">
      <dgm:prSet presAssocID="{8F38C4F3-14F5-4FF5-87F9-2DB37482E6FD}" presName="textBox5b" presStyleLbl="revTx" presStyleIdx="1" presStyleCnt="5" custLinFactNeighborX="-27493" custLinFactNeighborY="-1195">
        <dgm:presLayoutVars>
          <dgm:bulletEnabled val="1"/>
        </dgm:presLayoutVars>
      </dgm:prSet>
      <dgm:spPr/>
    </dgm:pt>
    <dgm:pt modelId="{1521ABEC-9BAE-48FD-AC73-BED95D83C7C5}" type="pres">
      <dgm:prSet presAssocID="{C8F700BC-007A-4140-B453-C8059F3F6D50}" presName="bullet5c" presStyleLbl="node1" presStyleIdx="2" presStyleCnt="5" custLinFactNeighborX="-13044" custLinFactNeighborY="-1863"/>
      <dgm:spPr/>
    </dgm:pt>
    <dgm:pt modelId="{BEC6B336-D535-41B0-9AF2-3E2BC1EF9CA9}" type="pres">
      <dgm:prSet presAssocID="{C8F700BC-007A-4140-B453-C8059F3F6D50}" presName="textBox5c" presStyleLbl="revTx" presStyleIdx="2" presStyleCnt="5">
        <dgm:presLayoutVars>
          <dgm:bulletEnabled val="1"/>
        </dgm:presLayoutVars>
      </dgm:prSet>
      <dgm:spPr/>
    </dgm:pt>
    <dgm:pt modelId="{37ABABE9-F41E-4F18-9BF1-3BDFF680D184}" type="pres">
      <dgm:prSet presAssocID="{368DFD7E-046F-4241-A248-99D494871CB8}" presName="bullet5d" presStyleLbl="node1" presStyleIdx="3" presStyleCnt="5"/>
      <dgm:spPr/>
    </dgm:pt>
    <dgm:pt modelId="{0EB5336D-9F22-4B77-B9D5-B6B7C035693A}" type="pres">
      <dgm:prSet presAssocID="{368DFD7E-046F-4241-A248-99D494871CB8}" presName="textBox5d" presStyleLbl="revTx" presStyleIdx="3" presStyleCnt="5">
        <dgm:presLayoutVars>
          <dgm:bulletEnabled val="1"/>
        </dgm:presLayoutVars>
      </dgm:prSet>
      <dgm:spPr/>
    </dgm:pt>
    <dgm:pt modelId="{C71A55DC-1DFF-4943-9C20-AC45C8372D79}" type="pres">
      <dgm:prSet presAssocID="{C854D272-8860-4CB0-B2D2-8E5D3BB9205D}" presName="bullet5e" presStyleLbl="node1" presStyleIdx="4" presStyleCnt="5"/>
      <dgm:spPr/>
    </dgm:pt>
    <dgm:pt modelId="{299F079A-6144-487F-9C99-7C13C3A232DA}" type="pres">
      <dgm:prSet presAssocID="{C854D272-8860-4CB0-B2D2-8E5D3BB9205D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D382FC7E-3FE5-41D2-AF2E-45EEF3BF6AF6}" srcId="{E217DC60-44A1-4615-92C4-225C2435F662}" destId="{C854D272-8860-4CB0-B2D2-8E5D3BB9205D}" srcOrd="4" destOrd="0" parTransId="{0EF276A0-CE7B-4191-8A97-CD1F8BF7DC1E}" sibTransId="{8B8F0B09-A931-4DA9-A344-E1DAA90DFEC2}"/>
    <dgm:cxn modelId="{96106BC1-CDA7-4A93-A9F4-91E73511812C}" srcId="{E217DC60-44A1-4615-92C4-225C2435F662}" destId="{368DFD7E-046F-4241-A248-99D494871CB8}" srcOrd="3" destOrd="0" parTransId="{395FAF6D-F35F-4A94-86B2-7A8040CEFC36}" sibTransId="{DBC99A04-8266-4EA5-8556-1EF9A610091D}"/>
    <dgm:cxn modelId="{354DC47E-296A-40B3-8157-B01D643D15F0}" type="presOf" srcId="{E217DC60-44A1-4615-92C4-225C2435F662}" destId="{80E5FC08-300E-4A51-886A-E64BE20C450F}" srcOrd="0" destOrd="0" presId="urn:microsoft.com/office/officeart/2005/8/layout/arrow2"/>
    <dgm:cxn modelId="{E4772DC6-0CC8-4DC0-BBB8-8C618D1C88FA}" srcId="{E217DC60-44A1-4615-92C4-225C2435F662}" destId="{21F9BB2D-FCF7-46FB-825B-9C884B49E850}" srcOrd="0" destOrd="0" parTransId="{52C0F350-AFDB-47B1-AC00-AE4605E61BA8}" sibTransId="{5666D35A-DCD1-4D94-BBF3-D421E6DE686A}"/>
    <dgm:cxn modelId="{23091EE4-0854-40FD-B4CF-2EA0712102E0}" type="presOf" srcId="{21F9BB2D-FCF7-46FB-825B-9C884B49E850}" destId="{C5723AB2-1C7F-408F-A1E9-C284324936FF}" srcOrd="0" destOrd="0" presId="urn:microsoft.com/office/officeart/2005/8/layout/arrow2"/>
    <dgm:cxn modelId="{735E442F-FC1F-4669-B4DE-4EDD5D4087F8}" type="presOf" srcId="{8F38C4F3-14F5-4FF5-87F9-2DB37482E6FD}" destId="{FB3B086F-962E-443A-B501-2C10EC1C47E8}" srcOrd="0" destOrd="0" presId="urn:microsoft.com/office/officeart/2005/8/layout/arrow2"/>
    <dgm:cxn modelId="{D22B32F7-3EED-4BE7-AE80-625507C5A300}" type="presOf" srcId="{C8F700BC-007A-4140-B453-C8059F3F6D50}" destId="{BEC6B336-D535-41B0-9AF2-3E2BC1EF9CA9}" srcOrd="0" destOrd="0" presId="urn:microsoft.com/office/officeart/2005/8/layout/arrow2"/>
    <dgm:cxn modelId="{8B92C050-D4E3-4861-98A4-DC98CA2F9CD4}" srcId="{E217DC60-44A1-4615-92C4-225C2435F662}" destId="{C8F700BC-007A-4140-B453-C8059F3F6D50}" srcOrd="2" destOrd="0" parTransId="{BD6C432C-1428-4EA0-A697-82343ED971B1}" sibTransId="{EE9A38D9-9D2E-48F4-AF67-CA0ADA590438}"/>
    <dgm:cxn modelId="{E583D225-D4D2-42D0-A51B-D3D991876ACA}" type="presOf" srcId="{C854D272-8860-4CB0-B2D2-8E5D3BB9205D}" destId="{299F079A-6144-487F-9C99-7C13C3A232DA}" srcOrd="0" destOrd="0" presId="urn:microsoft.com/office/officeart/2005/8/layout/arrow2"/>
    <dgm:cxn modelId="{95EDC9A4-7ABC-4CF3-92BC-07A8B7C97F00}" type="presOf" srcId="{368DFD7E-046F-4241-A248-99D494871CB8}" destId="{0EB5336D-9F22-4B77-B9D5-B6B7C035693A}" srcOrd="0" destOrd="0" presId="urn:microsoft.com/office/officeart/2005/8/layout/arrow2"/>
    <dgm:cxn modelId="{9832194B-752A-4080-A776-325ED4DBD389}" srcId="{E217DC60-44A1-4615-92C4-225C2435F662}" destId="{8F38C4F3-14F5-4FF5-87F9-2DB37482E6FD}" srcOrd="1" destOrd="0" parTransId="{861544F3-7A0E-4AD2-806C-DE89DC3A17B4}" sibTransId="{71EB13F0-5C66-4E2C-8573-5C6CAA647F3B}"/>
    <dgm:cxn modelId="{C7B2965C-C86D-40B7-8D65-C7978AF9D1B9}" type="presParOf" srcId="{80E5FC08-300E-4A51-886A-E64BE20C450F}" destId="{BD908BE3-1E45-4D55-8F86-03FA9141136C}" srcOrd="0" destOrd="0" presId="urn:microsoft.com/office/officeart/2005/8/layout/arrow2"/>
    <dgm:cxn modelId="{D994D91E-9F5C-4487-B6DA-0E0899E50BCF}" type="presParOf" srcId="{80E5FC08-300E-4A51-886A-E64BE20C450F}" destId="{936FEEC2-5A1E-415F-BA01-22C71DE7922A}" srcOrd="1" destOrd="0" presId="urn:microsoft.com/office/officeart/2005/8/layout/arrow2"/>
    <dgm:cxn modelId="{64BAF0EF-64BC-4F5E-80A9-391234E0115B}" type="presParOf" srcId="{936FEEC2-5A1E-415F-BA01-22C71DE7922A}" destId="{6989BA1E-5A36-4F83-8E06-BFE3228B0E71}" srcOrd="0" destOrd="0" presId="urn:microsoft.com/office/officeart/2005/8/layout/arrow2"/>
    <dgm:cxn modelId="{93FF3940-0A45-4C70-AF3F-A39FFFA450F2}" type="presParOf" srcId="{936FEEC2-5A1E-415F-BA01-22C71DE7922A}" destId="{C5723AB2-1C7F-408F-A1E9-C284324936FF}" srcOrd="1" destOrd="0" presId="urn:microsoft.com/office/officeart/2005/8/layout/arrow2"/>
    <dgm:cxn modelId="{9D38F653-DF8D-4290-B89A-5D469644220A}" type="presParOf" srcId="{936FEEC2-5A1E-415F-BA01-22C71DE7922A}" destId="{F406F203-40BC-4883-BEF2-C980CEF3994D}" srcOrd="2" destOrd="0" presId="urn:microsoft.com/office/officeart/2005/8/layout/arrow2"/>
    <dgm:cxn modelId="{515F0DB5-A255-4EE4-88C1-6A6947668C98}" type="presParOf" srcId="{936FEEC2-5A1E-415F-BA01-22C71DE7922A}" destId="{FB3B086F-962E-443A-B501-2C10EC1C47E8}" srcOrd="3" destOrd="0" presId="urn:microsoft.com/office/officeart/2005/8/layout/arrow2"/>
    <dgm:cxn modelId="{F4328F44-46FA-47D8-AECB-C7B641C201EA}" type="presParOf" srcId="{936FEEC2-5A1E-415F-BA01-22C71DE7922A}" destId="{1521ABEC-9BAE-48FD-AC73-BED95D83C7C5}" srcOrd="4" destOrd="0" presId="urn:microsoft.com/office/officeart/2005/8/layout/arrow2"/>
    <dgm:cxn modelId="{7B8349FA-AD44-4A3F-B71D-AD01CF49A51E}" type="presParOf" srcId="{936FEEC2-5A1E-415F-BA01-22C71DE7922A}" destId="{BEC6B336-D535-41B0-9AF2-3E2BC1EF9CA9}" srcOrd="5" destOrd="0" presId="urn:microsoft.com/office/officeart/2005/8/layout/arrow2"/>
    <dgm:cxn modelId="{BCA901EC-C99A-41C2-B827-4EA7900F2351}" type="presParOf" srcId="{936FEEC2-5A1E-415F-BA01-22C71DE7922A}" destId="{37ABABE9-F41E-4F18-9BF1-3BDFF680D184}" srcOrd="6" destOrd="0" presId="urn:microsoft.com/office/officeart/2005/8/layout/arrow2"/>
    <dgm:cxn modelId="{57973630-596B-41D4-8F09-3275BB7AB245}" type="presParOf" srcId="{936FEEC2-5A1E-415F-BA01-22C71DE7922A}" destId="{0EB5336D-9F22-4B77-B9D5-B6B7C035693A}" srcOrd="7" destOrd="0" presId="urn:microsoft.com/office/officeart/2005/8/layout/arrow2"/>
    <dgm:cxn modelId="{BF4A2682-78AF-4A8A-BE0E-3C17E8EA1179}" type="presParOf" srcId="{936FEEC2-5A1E-415F-BA01-22C71DE7922A}" destId="{C71A55DC-1DFF-4943-9C20-AC45C8372D79}" srcOrd="8" destOrd="0" presId="urn:microsoft.com/office/officeart/2005/8/layout/arrow2"/>
    <dgm:cxn modelId="{72C5CDAC-0CBC-45DC-A088-833EDD857F33}" type="presParOf" srcId="{936FEEC2-5A1E-415F-BA01-22C71DE7922A}" destId="{299F079A-6144-487F-9C99-7C13C3A232DA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2816F1-9A5D-4826-B8A4-981567EA311C}" type="doc">
      <dgm:prSet loTypeId="urn:microsoft.com/office/officeart/2005/8/layout/hierarchy1" loCatId="hierarchy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2258037C-92AB-4FBF-8D11-738081284A8D}">
      <dgm:prSet phldrT="[Texte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fr-FR" dirty="0" smtClean="0"/>
            <a:t>DIRECTIVE CADRE n°89/391/CEE du 12 juin 1989 (118A)</a:t>
          </a:r>
        </a:p>
        <a:p>
          <a:pPr lvl="0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dirty="0"/>
        </a:p>
      </dgm:t>
    </dgm:pt>
    <dgm:pt modelId="{EE480A38-FDB6-4246-92A9-E9139924BF18}" type="parTrans" cxnId="{20E9BEFB-DDC0-444F-A1DA-38AE582CC2A3}">
      <dgm:prSet/>
      <dgm:spPr/>
      <dgm:t>
        <a:bodyPr/>
        <a:lstStyle/>
        <a:p>
          <a:endParaRPr lang="fr-FR"/>
        </a:p>
      </dgm:t>
    </dgm:pt>
    <dgm:pt modelId="{E0AEC094-32E1-417E-9867-F7595971FEF6}" type="sibTrans" cxnId="{20E9BEFB-DDC0-444F-A1DA-38AE582CC2A3}">
      <dgm:prSet/>
      <dgm:spPr/>
      <dgm:t>
        <a:bodyPr/>
        <a:lstStyle/>
        <a:p>
          <a:endParaRPr lang="fr-FR"/>
        </a:p>
      </dgm:t>
    </dgm:pt>
    <dgm:pt modelId="{1DAD1012-83C3-4DD3-9117-3DF988D70C6C}">
      <dgm:prSet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fr-FR" dirty="0" smtClean="0"/>
            <a:t>LOI n°91-1414 du 31 décembre 1991</a:t>
          </a:r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fr-FR" dirty="0" smtClean="0"/>
            <a:t>art L. 4121-1 à L. 4121-5</a:t>
          </a:r>
        </a:p>
        <a:p>
          <a:pPr lvl="0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dirty="0"/>
        </a:p>
      </dgm:t>
    </dgm:pt>
    <dgm:pt modelId="{D8070534-1DE4-4FF3-ACDF-10A6305E9C79}" type="parTrans" cxnId="{E50AEA86-68A9-45F9-BB40-5CD23C9947DC}">
      <dgm:prSet/>
      <dgm:spPr/>
      <dgm:t>
        <a:bodyPr/>
        <a:lstStyle/>
        <a:p>
          <a:endParaRPr lang="fr-FR"/>
        </a:p>
      </dgm:t>
    </dgm:pt>
    <dgm:pt modelId="{5D4B9D7D-6249-4959-8EDD-EC07C506E554}" type="sibTrans" cxnId="{E50AEA86-68A9-45F9-BB40-5CD23C9947DC}">
      <dgm:prSet/>
      <dgm:spPr/>
      <dgm:t>
        <a:bodyPr/>
        <a:lstStyle/>
        <a:p>
          <a:endParaRPr lang="fr-FR"/>
        </a:p>
      </dgm:t>
    </dgm:pt>
    <dgm:pt modelId="{54832F53-25D3-43A1-B92E-D641AF1F4D5F}">
      <dgm:prSet/>
      <dgm:spPr/>
      <dgm:t>
        <a:bodyPr/>
        <a:lstStyle/>
        <a:p>
          <a:r>
            <a:rPr lang="fr-FR" dirty="0" smtClean="0"/>
            <a:t>DIRECTIVES PARTICULIERES</a:t>
          </a:r>
          <a:endParaRPr lang="fr-FR" dirty="0"/>
        </a:p>
      </dgm:t>
    </dgm:pt>
    <dgm:pt modelId="{9C9D720B-8F56-4780-BEDB-56F5AECF86EF}" type="parTrans" cxnId="{447DE1F9-EA0E-4A69-8F40-2E800617395C}">
      <dgm:prSet/>
      <dgm:spPr/>
      <dgm:t>
        <a:bodyPr/>
        <a:lstStyle/>
        <a:p>
          <a:endParaRPr lang="fr-FR"/>
        </a:p>
      </dgm:t>
    </dgm:pt>
    <dgm:pt modelId="{AF3A3C52-65C0-4BB4-A3B1-C70328DDAFE9}" type="sibTrans" cxnId="{447DE1F9-EA0E-4A69-8F40-2E800617395C}">
      <dgm:prSet/>
      <dgm:spPr/>
      <dgm:t>
        <a:bodyPr/>
        <a:lstStyle/>
        <a:p>
          <a:endParaRPr lang="fr-FR"/>
        </a:p>
      </dgm:t>
    </dgm:pt>
    <dgm:pt modelId="{8791CE24-2E25-4926-9906-D2F22B734FA4}">
      <dgm:prSet/>
      <dgm:spPr/>
      <dgm:t>
        <a:bodyPr/>
        <a:lstStyle/>
        <a:p>
          <a:r>
            <a:rPr lang="fr-FR" dirty="0" smtClean="0"/>
            <a:t>Co activité, risque chimique, incendie-explosion,</a:t>
          </a:r>
          <a:endParaRPr lang="fr-FR" dirty="0"/>
        </a:p>
      </dgm:t>
    </dgm:pt>
    <dgm:pt modelId="{931B169E-E8E0-4D10-8360-AB3682290B46}" type="parTrans" cxnId="{557B4634-2D06-42AC-A834-A3CF9EB2BDC7}">
      <dgm:prSet/>
      <dgm:spPr/>
      <dgm:t>
        <a:bodyPr/>
        <a:lstStyle/>
        <a:p>
          <a:endParaRPr lang="fr-FR"/>
        </a:p>
      </dgm:t>
    </dgm:pt>
    <dgm:pt modelId="{2584ED89-76D3-4469-8742-E2249C41E94B}" type="sibTrans" cxnId="{557B4634-2D06-42AC-A834-A3CF9EB2BDC7}">
      <dgm:prSet/>
      <dgm:spPr/>
      <dgm:t>
        <a:bodyPr/>
        <a:lstStyle/>
        <a:p>
          <a:endParaRPr lang="fr-FR"/>
        </a:p>
      </dgm:t>
    </dgm:pt>
    <dgm:pt modelId="{CB6073F9-309C-4CD6-962E-797D48047961}">
      <dgm:prSet/>
      <dgm:spPr/>
      <dgm:t>
        <a:bodyPr/>
        <a:lstStyle/>
        <a:p>
          <a:r>
            <a:rPr lang="fr-FR" smtClean="0"/>
            <a:t>manutention, bruit, …</a:t>
          </a:r>
          <a:endParaRPr lang="fr-FR"/>
        </a:p>
      </dgm:t>
    </dgm:pt>
    <dgm:pt modelId="{2D3C2D34-993C-4E04-9C95-300073A173B0}" type="parTrans" cxnId="{63224F7C-F054-4F02-8BA7-5CE71D146B55}">
      <dgm:prSet/>
      <dgm:spPr/>
      <dgm:t>
        <a:bodyPr/>
        <a:lstStyle/>
        <a:p>
          <a:endParaRPr lang="fr-FR"/>
        </a:p>
      </dgm:t>
    </dgm:pt>
    <dgm:pt modelId="{CCA50B13-E6B3-40DA-A21B-2EF2E4CEC355}" type="sibTrans" cxnId="{63224F7C-F054-4F02-8BA7-5CE71D146B55}">
      <dgm:prSet/>
      <dgm:spPr/>
      <dgm:t>
        <a:bodyPr/>
        <a:lstStyle/>
        <a:p>
          <a:endParaRPr lang="fr-FR"/>
        </a:p>
      </dgm:t>
    </dgm:pt>
    <dgm:pt modelId="{2E1C81D8-83A2-461C-88AD-2AB0BC9F098F}">
      <dgm:prSet/>
      <dgm:spPr/>
      <dgm:t>
        <a:bodyPr/>
        <a:lstStyle/>
        <a:p>
          <a:r>
            <a:rPr lang="fr-FR" dirty="0" smtClean="0"/>
            <a:t>REGLEMENTATIONS SPECIFIQUES</a:t>
          </a:r>
        </a:p>
        <a:p>
          <a:r>
            <a:rPr lang="fr-FR" dirty="0" smtClean="0"/>
            <a:t>PARTIE 4 DU CODE DU TRAVAIL</a:t>
          </a:r>
        </a:p>
      </dgm:t>
    </dgm:pt>
    <dgm:pt modelId="{0F6F01DB-DC52-4C2D-B8ED-B939A4FF1B62}" type="sibTrans" cxnId="{722C4171-DDFE-42D2-872B-61B13050E987}">
      <dgm:prSet/>
      <dgm:spPr/>
      <dgm:t>
        <a:bodyPr/>
        <a:lstStyle/>
        <a:p>
          <a:endParaRPr lang="fr-FR"/>
        </a:p>
      </dgm:t>
    </dgm:pt>
    <dgm:pt modelId="{737C0691-C68F-4382-985A-A2C1E73DBEE0}" type="parTrans" cxnId="{722C4171-DDFE-42D2-872B-61B13050E987}">
      <dgm:prSet/>
      <dgm:spPr/>
      <dgm:t>
        <a:bodyPr/>
        <a:lstStyle/>
        <a:p>
          <a:endParaRPr lang="fr-FR"/>
        </a:p>
      </dgm:t>
    </dgm:pt>
    <dgm:pt modelId="{5800CF4B-89F2-4C63-A17A-B96F7CF4C484}" type="pres">
      <dgm:prSet presAssocID="{AD2816F1-9A5D-4826-B8A4-981567EA311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E88C4A-13E1-4951-A0B1-C35E55B6B700}" type="pres">
      <dgm:prSet presAssocID="{54832F53-25D3-43A1-B92E-D641AF1F4D5F}" presName="hierRoot1" presStyleCnt="0"/>
      <dgm:spPr/>
    </dgm:pt>
    <dgm:pt modelId="{7879E303-30CF-4BC8-A111-DB010954E3B7}" type="pres">
      <dgm:prSet presAssocID="{54832F53-25D3-43A1-B92E-D641AF1F4D5F}" presName="composite" presStyleCnt="0"/>
      <dgm:spPr/>
    </dgm:pt>
    <dgm:pt modelId="{2B11B94A-AEC3-4A28-BAF0-741BDCA0AFA5}" type="pres">
      <dgm:prSet presAssocID="{54832F53-25D3-43A1-B92E-D641AF1F4D5F}" presName="background" presStyleLbl="node0" presStyleIdx="0" presStyleCnt="2"/>
      <dgm:spPr/>
    </dgm:pt>
    <dgm:pt modelId="{D69E9C5E-5409-4650-A7DC-CF129FAF7165}" type="pres">
      <dgm:prSet presAssocID="{54832F53-25D3-43A1-B92E-D641AF1F4D5F}" presName="text" presStyleLbl="fgAcc0" presStyleIdx="0" presStyleCnt="2" custLinFactX="100000" custLinFactNeighborX="148120" custLinFactNeighborY="-1315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521DA4E-6DFB-4E67-AC34-5AC0BD0B65A3}" type="pres">
      <dgm:prSet presAssocID="{54832F53-25D3-43A1-B92E-D641AF1F4D5F}" presName="hierChild2" presStyleCnt="0"/>
      <dgm:spPr/>
    </dgm:pt>
    <dgm:pt modelId="{C46A59F2-749C-45FC-848B-83B8EB09E243}" type="pres">
      <dgm:prSet presAssocID="{2258037C-92AB-4FBF-8D11-738081284A8D}" presName="hierRoot1" presStyleCnt="0"/>
      <dgm:spPr/>
    </dgm:pt>
    <dgm:pt modelId="{BD0247FF-ABE2-4B9D-BEB3-2730CF97DDD5}" type="pres">
      <dgm:prSet presAssocID="{2258037C-92AB-4FBF-8D11-738081284A8D}" presName="composite" presStyleCnt="0"/>
      <dgm:spPr/>
    </dgm:pt>
    <dgm:pt modelId="{E89B9248-3423-4ED7-8014-82D1B1A4FABF}" type="pres">
      <dgm:prSet presAssocID="{2258037C-92AB-4FBF-8D11-738081284A8D}" presName="background" presStyleLbl="node0" presStyleIdx="1" presStyleCnt="2"/>
      <dgm:spPr/>
    </dgm:pt>
    <dgm:pt modelId="{61C6C1BB-8ED6-4294-B31D-D36B488FB48E}" type="pres">
      <dgm:prSet presAssocID="{2258037C-92AB-4FBF-8D11-738081284A8D}" presName="text" presStyleLbl="fgAcc0" presStyleIdx="1" presStyleCnt="2" custLinFactX="-3703" custLinFactNeighborX="-100000" custLinFactNeighborY="-13293">
        <dgm:presLayoutVars>
          <dgm:chPref val="3"/>
        </dgm:presLayoutVars>
      </dgm:prSet>
      <dgm:spPr/>
    </dgm:pt>
    <dgm:pt modelId="{D6945358-49E7-4A5A-8C90-98D264D4AFFF}" type="pres">
      <dgm:prSet presAssocID="{2258037C-92AB-4FBF-8D11-738081284A8D}" presName="hierChild2" presStyleCnt="0"/>
      <dgm:spPr/>
    </dgm:pt>
    <dgm:pt modelId="{26AB910B-4A7C-4747-AF24-654AC7B5DE30}" type="pres">
      <dgm:prSet presAssocID="{D8070534-1DE4-4FF3-ACDF-10A6305E9C79}" presName="Name10" presStyleLbl="parChTrans1D2" presStyleIdx="0" presStyleCnt="1"/>
      <dgm:spPr/>
    </dgm:pt>
    <dgm:pt modelId="{A60F86E4-8C1E-477A-8A3D-C0600107CAF4}" type="pres">
      <dgm:prSet presAssocID="{1DAD1012-83C3-4DD3-9117-3DF988D70C6C}" presName="hierRoot2" presStyleCnt="0"/>
      <dgm:spPr/>
    </dgm:pt>
    <dgm:pt modelId="{52BCE3A1-8CC0-41A1-A2EF-95E4273FDAAC}" type="pres">
      <dgm:prSet presAssocID="{1DAD1012-83C3-4DD3-9117-3DF988D70C6C}" presName="composite2" presStyleCnt="0"/>
      <dgm:spPr/>
    </dgm:pt>
    <dgm:pt modelId="{F548EB90-08F2-43DF-A4C8-9D6305298137}" type="pres">
      <dgm:prSet presAssocID="{1DAD1012-83C3-4DD3-9117-3DF988D70C6C}" presName="background2" presStyleLbl="node2" presStyleIdx="0" presStyleCnt="1"/>
      <dgm:spPr/>
    </dgm:pt>
    <dgm:pt modelId="{8D399554-5147-4CB6-9AA8-460B826BA0D1}" type="pres">
      <dgm:prSet presAssocID="{1DAD1012-83C3-4DD3-9117-3DF988D70C6C}" presName="text2" presStyleLbl="fgAcc2" presStyleIdx="0" presStyleCnt="1" custLinFactX="-3674" custLinFactNeighborX="-100000" custLinFactNeighborY="2392">
        <dgm:presLayoutVars>
          <dgm:chPref val="3"/>
        </dgm:presLayoutVars>
      </dgm:prSet>
      <dgm:spPr/>
    </dgm:pt>
    <dgm:pt modelId="{D4D1BCF4-1CBD-432B-B5C6-0C623B554B60}" type="pres">
      <dgm:prSet presAssocID="{1DAD1012-83C3-4DD3-9117-3DF988D70C6C}" presName="hierChild3" presStyleCnt="0"/>
      <dgm:spPr/>
    </dgm:pt>
    <dgm:pt modelId="{AF4FD5DD-3ADE-41F5-92DA-AB581B9F7BE4}" type="pres">
      <dgm:prSet presAssocID="{737C0691-C68F-4382-985A-A2C1E73DBEE0}" presName="Name17" presStyleLbl="parChTrans1D3" presStyleIdx="0" presStyleCnt="3"/>
      <dgm:spPr/>
    </dgm:pt>
    <dgm:pt modelId="{4BE7CE0F-1472-4EAB-8698-0D75572445B7}" type="pres">
      <dgm:prSet presAssocID="{2E1C81D8-83A2-461C-88AD-2AB0BC9F098F}" presName="hierRoot3" presStyleCnt="0"/>
      <dgm:spPr/>
    </dgm:pt>
    <dgm:pt modelId="{CD5E445B-637A-45BE-9F39-ABC641E4DB30}" type="pres">
      <dgm:prSet presAssocID="{2E1C81D8-83A2-461C-88AD-2AB0BC9F098F}" presName="composite3" presStyleCnt="0"/>
      <dgm:spPr/>
    </dgm:pt>
    <dgm:pt modelId="{556358C8-2176-4B3D-8144-004DAA79D3F6}" type="pres">
      <dgm:prSet presAssocID="{2E1C81D8-83A2-461C-88AD-2AB0BC9F098F}" presName="background3" presStyleLbl="node3" presStyleIdx="0" presStyleCnt="3"/>
      <dgm:spPr/>
    </dgm:pt>
    <dgm:pt modelId="{D63F01DF-D1DA-44B5-A7DE-52E31B2B0A91}" type="pres">
      <dgm:prSet presAssocID="{2E1C81D8-83A2-461C-88AD-2AB0BC9F098F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C50D40-4185-4A60-B12E-331DCA32E48B}" type="pres">
      <dgm:prSet presAssocID="{2E1C81D8-83A2-461C-88AD-2AB0BC9F098F}" presName="hierChild4" presStyleCnt="0"/>
      <dgm:spPr/>
    </dgm:pt>
    <dgm:pt modelId="{6815A63A-7A7B-4259-BFAC-983F17A9E389}" type="pres">
      <dgm:prSet presAssocID="{931B169E-E8E0-4D10-8360-AB3682290B46}" presName="Name17" presStyleLbl="parChTrans1D3" presStyleIdx="1" presStyleCnt="3"/>
      <dgm:spPr/>
    </dgm:pt>
    <dgm:pt modelId="{8147C1A3-2ACB-48CF-A5D3-80F46E1EF6BA}" type="pres">
      <dgm:prSet presAssocID="{8791CE24-2E25-4926-9906-D2F22B734FA4}" presName="hierRoot3" presStyleCnt="0"/>
      <dgm:spPr/>
    </dgm:pt>
    <dgm:pt modelId="{2E567A6E-95E4-4706-A871-BEDC78202616}" type="pres">
      <dgm:prSet presAssocID="{8791CE24-2E25-4926-9906-D2F22B734FA4}" presName="composite3" presStyleCnt="0"/>
      <dgm:spPr/>
    </dgm:pt>
    <dgm:pt modelId="{74B5349A-92DC-45A7-A03D-CEE13F137953}" type="pres">
      <dgm:prSet presAssocID="{8791CE24-2E25-4926-9906-D2F22B734FA4}" presName="background3" presStyleLbl="node3" presStyleIdx="1" presStyleCnt="3"/>
      <dgm:spPr/>
    </dgm:pt>
    <dgm:pt modelId="{B693E808-46E8-4C08-B322-CB2279D82201}" type="pres">
      <dgm:prSet presAssocID="{8791CE24-2E25-4926-9906-D2F22B734FA4}" presName="text3" presStyleLbl="fgAcc3" presStyleIdx="1" presStyleCnt="3">
        <dgm:presLayoutVars>
          <dgm:chPref val="3"/>
        </dgm:presLayoutVars>
      </dgm:prSet>
      <dgm:spPr/>
    </dgm:pt>
    <dgm:pt modelId="{C67D9640-75A8-416F-8A5C-2AC264C7F693}" type="pres">
      <dgm:prSet presAssocID="{8791CE24-2E25-4926-9906-D2F22B734FA4}" presName="hierChild4" presStyleCnt="0"/>
      <dgm:spPr/>
    </dgm:pt>
    <dgm:pt modelId="{607D99AD-AED9-4B14-858F-943D52616378}" type="pres">
      <dgm:prSet presAssocID="{2D3C2D34-993C-4E04-9C95-300073A173B0}" presName="Name17" presStyleLbl="parChTrans1D3" presStyleIdx="2" presStyleCnt="3"/>
      <dgm:spPr/>
    </dgm:pt>
    <dgm:pt modelId="{EEA67973-B55B-4C01-B4F1-C4FB362C3282}" type="pres">
      <dgm:prSet presAssocID="{CB6073F9-309C-4CD6-962E-797D48047961}" presName="hierRoot3" presStyleCnt="0"/>
      <dgm:spPr/>
    </dgm:pt>
    <dgm:pt modelId="{9F53A618-D8B1-4F99-9D5C-1D5C6EB472BB}" type="pres">
      <dgm:prSet presAssocID="{CB6073F9-309C-4CD6-962E-797D48047961}" presName="composite3" presStyleCnt="0"/>
      <dgm:spPr/>
    </dgm:pt>
    <dgm:pt modelId="{402595D1-76D5-4804-9DBF-6DF37C4ECAB7}" type="pres">
      <dgm:prSet presAssocID="{CB6073F9-309C-4CD6-962E-797D48047961}" presName="background3" presStyleLbl="node3" presStyleIdx="2" presStyleCnt="3"/>
      <dgm:spPr/>
    </dgm:pt>
    <dgm:pt modelId="{5679B6EF-651F-4D85-8728-E35BE673DD2A}" type="pres">
      <dgm:prSet presAssocID="{CB6073F9-309C-4CD6-962E-797D48047961}" presName="text3" presStyleLbl="fgAcc3" presStyleIdx="2" presStyleCnt="3">
        <dgm:presLayoutVars>
          <dgm:chPref val="3"/>
        </dgm:presLayoutVars>
      </dgm:prSet>
      <dgm:spPr/>
    </dgm:pt>
    <dgm:pt modelId="{FC263061-08BD-464E-83F1-759EC1542010}" type="pres">
      <dgm:prSet presAssocID="{CB6073F9-309C-4CD6-962E-797D48047961}" presName="hierChild4" presStyleCnt="0"/>
      <dgm:spPr/>
    </dgm:pt>
  </dgm:ptLst>
  <dgm:cxnLst>
    <dgm:cxn modelId="{E50AEA86-68A9-45F9-BB40-5CD23C9947DC}" srcId="{2258037C-92AB-4FBF-8D11-738081284A8D}" destId="{1DAD1012-83C3-4DD3-9117-3DF988D70C6C}" srcOrd="0" destOrd="0" parTransId="{D8070534-1DE4-4FF3-ACDF-10A6305E9C79}" sibTransId="{5D4B9D7D-6249-4959-8EDD-EC07C506E554}"/>
    <dgm:cxn modelId="{2D37601A-5D78-45F6-9A9C-D0130723CA11}" type="presOf" srcId="{54832F53-25D3-43A1-B92E-D641AF1F4D5F}" destId="{D69E9C5E-5409-4650-A7DC-CF129FAF7165}" srcOrd="0" destOrd="0" presId="urn:microsoft.com/office/officeart/2005/8/layout/hierarchy1"/>
    <dgm:cxn modelId="{A82EED51-EAC0-4CDE-BDDE-99BF89D2894A}" type="presOf" srcId="{2D3C2D34-993C-4E04-9C95-300073A173B0}" destId="{607D99AD-AED9-4B14-858F-943D52616378}" srcOrd="0" destOrd="0" presId="urn:microsoft.com/office/officeart/2005/8/layout/hierarchy1"/>
    <dgm:cxn modelId="{20E9BEFB-DDC0-444F-A1DA-38AE582CC2A3}" srcId="{AD2816F1-9A5D-4826-B8A4-981567EA311C}" destId="{2258037C-92AB-4FBF-8D11-738081284A8D}" srcOrd="1" destOrd="0" parTransId="{EE480A38-FDB6-4246-92A9-E9139924BF18}" sibTransId="{E0AEC094-32E1-417E-9867-F7595971FEF6}"/>
    <dgm:cxn modelId="{447DE1F9-EA0E-4A69-8F40-2E800617395C}" srcId="{AD2816F1-9A5D-4826-B8A4-981567EA311C}" destId="{54832F53-25D3-43A1-B92E-D641AF1F4D5F}" srcOrd="0" destOrd="0" parTransId="{9C9D720B-8F56-4780-BEDB-56F5AECF86EF}" sibTransId="{AF3A3C52-65C0-4BB4-A3B1-C70328DDAFE9}"/>
    <dgm:cxn modelId="{63224F7C-F054-4F02-8BA7-5CE71D146B55}" srcId="{1DAD1012-83C3-4DD3-9117-3DF988D70C6C}" destId="{CB6073F9-309C-4CD6-962E-797D48047961}" srcOrd="2" destOrd="0" parTransId="{2D3C2D34-993C-4E04-9C95-300073A173B0}" sibTransId="{CCA50B13-E6B3-40DA-A21B-2EF2E4CEC355}"/>
    <dgm:cxn modelId="{8246B852-1DD5-4142-BAEE-7C1025CAD5DB}" type="presOf" srcId="{D8070534-1DE4-4FF3-ACDF-10A6305E9C79}" destId="{26AB910B-4A7C-4747-AF24-654AC7B5DE30}" srcOrd="0" destOrd="0" presId="urn:microsoft.com/office/officeart/2005/8/layout/hierarchy1"/>
    <dgm:cxn modelId="{8ACA5875-E2CE-4D01-A733-1423321B8A1F}" type="presOf" srcId="{1DAD1012-83C3-4DD3-9117-3DF988D70C6C}" destId="{8D399554-5147-4CB6-9AA8-460B826BA0D1}" srcOrd="0" destOrd="0" presId="urn:microsoft.com/office/officeart/2005/8/layout/hierarchy1"/>
    <dgm:cxn modelId="{5B4116D8-C23E-44BF-93D9-66F47E7E6DE8}" type="presOf" srcId="{931B169E-E8E0-4D10-8360-AB3682290B46}" destId="{6815A63A-7A7B-4259-BFAC-983F17A9E389}" srcOrd="0" destOrd="0" presId="urn:microsoft.com/office/officeart/2005/8/layout/hierarchy1"/>
    <dgm:cxn modelId="{557B4634-2D06-42AC-A834-A3CF9EB2BDC7}" srcId="{1DAD1012-83C3-4DD3-9117-3DF988D70C6C}" destId="{8791CE24-2E25-4926-9906-D2F22B734FA4}" srcOrd="1" destOrd="0" parTransId="{931B169E-E8E0-4D10-8360-AB3682290B46}" sibTransId="{2584ED89-76D3-4469-8742-E2249C41E94B}"/>
    <dgm:cxn modelId="{3FE94DFA-82D2-4D28-875E-743A5000AFCB}" type="presOf" srcId="{737C0691-C68F-4382-985A-A2C1E73DBEE0}" destId="{AF4FD5DD-3ADE-41F5-92DA-AB581B9F7BE4}" srcOrd="0" destOrd="0" presId="urn:microsoft.com/office/officeart/2005/8/layout/hierarchy1"/>
    <dgm:cxn modelId="{BAB6B83C-E7E0-46ED-A476-F88749F79F1A}" type="presOf" srcId="{2E1C81D8-83A2-461C-88AD-2AB0BC9F098F}" destId="{D63F01DF-D1DA-44B5-A7DE-52E31B2B0A91}" srcOrd="0" destOrd="0" presId="urn:microsoft.com/office/officeart/2005/8/layout/hierarchy1"/>
    <dgm:cxn modelId="{AF0CDB6B-22D0-4774-91CF-680F3B121226}" type="presOf" srcId="{AD2816F1-9A5D-4826-B8A4-981567EA311C}" destId="{5800CF4B-89F2-4C63-A17A-B96F7CF4C484}" srcOrd="0" destOrd="0" presId="urn:microsoft.com/office/officeart/2005/8/layout/hierarchy1"/>
    <dgm:cxn modelId="{722C4171-DDFE-42D2-872B-61B13050E987}" srcId="{1DAD1012-83C3-4DD3-9117-3DF988D70C6C}" destId="{2E1C81D8-83A2-461C-88AD-2AB0BC9F098F}" srcOrd="0" destOrd="0" parTransId="{737C0691-C68F-4382-985A-A2C1E73DBEE0}" sibTransId="{0F6F01DB-DC52-4C2D-B8ED-B939A4FF1B62}"/>
    <dgm:cxn modelId="{6A4D39A9-8577-412C-990D-E4077DC39C6A}" type="presOf" srcId="{CB6073F9-309C-4CD6-962E-797D48047961}" destId="{5679B6EF-651F-4D85-8728-E35BE673DD2A}" srcOrd="0" destOrd="0" presId="urn:microsoft.com/office/officeart/2005/8/layout/hierarchy1"/>
    <dgm:cxn modelId="{3A9140A3-3512-429E-B3EB-B2A0B9FA12C6}" type="presOf" srcId="{8791CE24-2E25-4926-9906-D2F22B734FA4}" destId="{B693E808-46E8-4C08-B322-CB2279D82201}" srcOrd="0" destOrd="0" presId="urn:microsoft.com/office/officeart/2005/8/layout/hierarchy1"/>
    <dgm:cxn modelId="{0808055B-7196-4885-9C34-D466D38A725F}" type="presOf" srcId="{2258037C-92AB-4FBF-8D11-738081284A8D}" destId="{61C6C1BB-8ED6-4294-B31D-D36B488FB48E}" srcOrd="0" destOrd="0" presId="urn:microsoft.com/office/officeart/2005/8/layout/hierarchy1"/>
    <dgm:cxn modelId="{1CC87DAF-ED68-45EB-A73E-C3959B2A2A65}" type="presParOf" srcId="{5800CF4B-89F2-4C63-A17A-B96F7CF4C484}" destId="{30E88C4A-13E1-4951-A0B1-C35E55B6B700}" srcOrd="0" destOrd="0" presId="urn:microsoft.com/office/officeart/2005/8/layout/hierarchy1"/>
    <dgm:cxn modelId="{3A0004C0-80B4-4717-A255-9CD4FDDAA972}" type="presParOf" srcId="{30E88C4A-13E1-4951-A0B1-C35E55B6B700}" destId="{7879E303-30CF-4BC8-A111-DB010954E3B7}" srcOrd="0" destOrd="0" presId="urn:microsoft.com/office/officeart/2005/8/layout/hierarchy1"/>
    <dgm:cxn modelId="{2FFEA033-C0EC-4B22-A205-8CD3EF3E7F18}" type="presParOf" srcId="{7879E303-30CF-4BC8-A111-DB010954E3B7}" destId="{2B11B94A-AEC3-4A28-BAF0-741BDCA0AFA5}" srcOrd="0" destOrd="0" presId="urn:microsoft.com/office/officeart/2005/8/layout/hierarchy1"/>
    <dgm:cxn modelId="{8C6A119B-42F0-47C5-BF06-74651048235C}" type="presParOf" srcId="{7879E303-30CF-4BC8-A111-DB010954E3B7}" destId="{D69E9C5E-5409-4650-A7DC-CF129FAF7165}" srcOrd="1" destOrd="0" presId="urn:microsoft.com/office/officeart/2005/8/layout/hierarchy1"/>
    <dgm:cxn modelId="{4E7F25D9-04B6-492C-85D6-47CFBF7776B3}" type="presParOf" srcId="{30E88C4A-13E1-4951-A0B1-C35E55B6B700}" destId="{7521DA4E-6DFB-4E67-AC34-5AC0BD0B65A3}" srcOrd="1" destOrd="0" presId="urn:microsoft.com/office/officeart/2005/8/layout/hierarchy1"/>
    <dgm:cxn modelId="{D49B6309-8140-4573-82FF-D7E63B0ECE86}" type="presParOf" srcId="{5800CF4B-89F2-4C63-A17A-B96F7CF4C484}" destId="{C46A59F2-749C-45FC-848B-83B8EB09E243}" srcOrd="1" destOrd="0" presId="urn:microsoft.com/office/officeart/2005/8/layout/hierarchy1"/>
    <dgm:cxn modelId="{99EA5DC8-0252-4EF7-9989-1CD360CA2B0E}" type="presParOf" srcId="{C46A59F2-749C-45FC-848B-83B8EB09E243}" destId="{BD0247FF-ABE2-4B9D-BEB3-2730CF97DDD5}" srcOrd="0" destOrd="0" presId="urn:microsoft.com/office/officeart/2005/8/layout/hierarchy1"/>
    <dgm:cxn modelId="{BAAAF825-6530-410D-81B7-F0EA3EA1F1D3}" type="presParOf" srcId="{BD0247FF-ABE2-4B9D-BEB3-2730CF97DDD5}" destId="{E89B9248-3423-4ED7-8014-82D1B1A4FABF}" srcOrd="0" destOrd="0" presId="urn:microsoft.com/office/officeart/2005/8/layout/hierarchy1"/>
    <dgm:cxn modelId="{9CC2D9F5-9D24-4B36-BD03-1816574042D9}" type="presParOf" srcId="{BD0247FF-ABE2-4B9D-BEB3-2730CF97DDD5}" destId="{61C6C1BB-8ED6-4294-B31D-D36B488FB48E}" srcOrd="1" destOrd="0" presId="urn:microsoft.com/office/officeart/2005/8/layout/hierarchy1"/>
    <dgm:cxn modelId="{4002159E-AA44-4DA0-969F-E02A58607EC3}" type="presParOf" srcId="{C46A59F2-749C-45FC-848B-83B8EB09E243}" destId="{D6945358-49E7-4A5A-8C90-98D264D4AFFF}" srcOrd="1" destOrd="0" presId="urn:microsoft.com/office/officeart/2005/8/layout/hierarchy1"/>
    <dgm:cxn modelId="{BBA3777A-1F8A-48EE-8C8F-D5C4C66B1B62}" type="presParOf" srcId="{D6945358-49E7-4A5A-8C90-98D264D4AFFF}" destId="{26AB910B-4A7C-4747-AF24-654AC7B5DE30}" srcOrd="0" destOrd="0" presId="urn:microsoft.com/office/officeart/2005/8/layout/hierarchy1"/>
    <dgm:cxn modelId="{A52FF980-6AED-4EFB-862B-D45FFD89DE3C}" type="presParOf" srcId="{D6945358-49E7-4A5A-8C90-98D264D4AFFF}" destId="{A60F86E4-8C1E-477A-8A3D-C0600107CAF4}" srcOrd="1" destOrd="0" presId="urn:microsoft.com/office/officeart/2005/8/layout/hierarchy1"/>
    <dgm:cxn modelId="{CBEA3B16-0A1F-4E35-8117-57A691746C73}" type="presParOf" srcId="{A60F86E4-8C1E-477A-8A3D-C0600107CAF4}" destId="{52BCE3A1-8CC0-41A1-A2EF-95E4273FDAAC}" srcOrd="0" destOrd="0" presId="urn:microsoft.com/office/officeart/2005/8/layout/hierarchy1"/>
    <dgm:cxn modelId="{F1BC9403-3827-4999-808E-F28797B30243}" type="presParOf" srcId="{52BCE3A1-8CC0-41A1-A2EF-95E4273FDAAC}" destId="{F548EB90-08F2-43DF-A4C8-9D6305298137}" srcOrd="0" destOrd="0" presId="urn:microsoft.com/office/officeart/2005/8/layout/hierarchy1"/>
    <dgm:cxn modelId="{57545153-623D-4D0F-93AE-DB9682829810}" type="presParOf" srcId="{52BCE3A1-8CC0-41A1-A2EF-95E4273FDAAC}" destId="{8D399554-5147-4CB6-9AA8-460B826BA0D1}" srcOrd="1" destOrd="0" presId="urn:microsoft.com/office/officeart/2005/8/layout/hierarchy1"/>
    <dgm:cxn modelId="{C4AED890-1996-48A6-9DFF-0BB2A73BD44D}" type="presParOf" srcId="{A60F86E4-8C1E-477A-8A3D-C0600107CAF4}" destId="{D4D1BCF4-1CBD-432B-B5C6-0C623B554B60}" srcOrd="1" destOrd="0" presId="urn:microsoft.com/office/officeart/2005/8/layout/hierarchy1"/>
    <dgm:cxn modelId="{1208F099-7EE0-42BA-9545-528CC5831632}" type="presParOf" srcId="{D4D1BCF4-1CBD-432B-B5C6-0C623B554B60}" destId="{AF4FD5DD-3ADE-41F5-92DA-AB581B9F7BE4}" srcOrd="0" destOrd="0" presId="urn:microsoft.com/office/officeart/2005/8/layout/hierarchy1"/>
    <dgm:cxn modelId="{F1666E4F-B55A-4EA2-8E37-0EE6960C3759}" type="presParOf" srcId="{D4D1BCF4-1CBD-432B-B5C6-0C623B554B60}" destId="{4BE7CE0F-1472-4EAB-8698-0D75572445B7}" srcOrd="1" destOrd="0" presId="urn:microsoft.com/office/officeart/2005/8/layout/hierarchy1"/>
    <dgm:cxn modelId="{EEE41708-AE4C-4675-92EE-F7EC64D9B4FA}" type="presParOf" srcId="{4BE7CE0F-1472-4EAB-8698-0D75572445B7}" destId="{CD5E445B-637A-45BE-9F39-ABC641E4DB30}" srcOrd="0" destOrd="0" presId="urn:microsoft.com/office/officeart/2005/8/layout/hierarchy1"/>
    <dgm:cxn modelId="{EC55B649-12BB-4AE0-98CD-49EF5C3A07E3}" type="presParOf" srcId="{CD5E445B-637A-45BE-9F39-ABC641E4DB30}" destId="{556358C8-2176-4B3D-8144-004DAA79D3F6}" srcOrd="0" destOrd="0" presId="urn:microsoft.com/office/officeart/2005/8/layout/hierarchy1"/>
    <dgm:cxn modelId="{6A4CBCCD-DAAE-4367-A529-240F8E48D8FB}" type="presParOf" srcId="{CD5E445B-637A-45BE-9F39-ABC641E4DB30}" destId="{D63F01DF-D1DA-44B5-A7DE-52E31B2B0A91}" srcOrd="1" destOrd="0" presId="urn:microsoft.com/office/officeart/2005/8/layout/hierarchy1"/>
    <dgm:cxn modelId="{9A483DC5-4238-443A-8D60-16CD38C636CC}" type="presParOf" srcId="{4BE7CE0F-1472-4EAB-8698-0D75572445B7}" destId="{1DC50D40-4185-4A60-B12E-331DCA32E48B}" srcOrd="1" destOrd="0" presId="urn:microsoft.com/office/officeart/2005/8/layout/hierarchy1"/>
    <dgm:cxn modelId="{98E395CD-286D-4CE8-B94C-36C263B2699E}" type="presParOf" srcId="{D4D1BCF4-1CBD-432B-B5C6-0C623B554B60}" destId="{6815A63A-7A7B-4259-BFAC-983F17A9E389}" srcOrd="2" destOrd="0" presId="urn:microsoft.com/office/officeart/2005/8/layout/hierarchy1"/>
    <dgm:cxn modelId="{DD7D1728-1B4C-4F4D-B7D5-51D29DBF66F1}" type="presParOf" srcId="{D4D1BCF4-1CBD-432B-B5C6-0C623B554B60}" destId="{8147C1A3-2ACB-48CF-A5D3-80F46E1EF6BA}" srcOrd="3" destOrd="0" presId="urn:microsoft.com/office/officeart/2005/8/layout/hierarchy1"/>
    <dgm:cxn modelId="{7FB859AA-14AE-47CC-9276-EC69860C4613}" type="presParOf" srcId="{8147C1A3-2ACB-48CF-A5D3-80F46E1EF6BA}" destId="{2E567A6E-95E4-4706-A871-BEDC78202616}" srcOrd="0" destOrd="0" presId="urn:microsoft.com/office/officeart/2005/8/layout/hierarchy1"/>
    <dgm:cxn modelId="{EC10E094-1A7C-43CA-B541-BCA7DF7F2CF7}" type="presParOf" srcId="{2E567A6E-95E4-4706-A871-BEDC78202616}" destId="{74B5349A-92DC-45A7-A03D-CEE13F137953}" srcOrd="0" destOrd="0" presId="urn:microsoft.com/office/officeart/2005/8/layout/hierarchy1"/>
    <dgm:cxn modelId="{6AD004F8-CD0B-4610-B640-80DD57A4BB7B}" type="presParOf" srcId="{2E567A6E-95E4-4706-A871-BEDC78202616}" destId="{B693E808-46E8-4C08-B322-CB2279D82201}" srcOrd="1" destOrd="0" presId="urn:microsoft.com/office/officeart/2005/8/layout/hierarchy1"/>
    <dgm:cxn modelId="{0B3832CF-A065-43E3-8B10-239EF71D4FC1}" type="presParOf" srcId="{8147C1A3-2ACB-48CF-A5D3-80F46E1EF6BA}" destId="{C67D9640-75A8-416F-8A5C-2AC264C7F693}" srcOrd="1" destOrd="0" presId="urn:microsoft.com/office/officeart/2005/8/layout/hierarchy1"/>
    <dgm:cxn modelId="{C9D94D41-660F-41B8-AF88-636DE8C068BE}" type="presParOf" srcId="{D4D1BCF4-1CBD-432B-B5C6-0C623B554B60}" destId="{607D99AD-AED9-4B14-858F-943D52616378}" srcOrd="4" destOrd="0" presId="urn:microsoft.com/office/officeart/2005/8/layout/hierarchy1"/>
    <dgm:cxn modelId="{7701610E-F809-4365-8564-DEB533F5D832}" type="presParOf" srcId="{D4D1BCF4-1CBD-432B-B5C6-0C623B554B60}" destId="{EEA67973-B55B-4C01-B4F1-C4FB362C3282}" srcOrd="5" destOrd="0" presId="urn:microsoft.com/office/officeart/2005/8/layout/hierarchy1"/>
    <dgm:cxn modelId="{5E32949C-5CDF-442D-B1BF-754A14537569}" type="presParOf" srcId="{EEA67973-B55B-4C01-B4F1-C4FB362C3282}" destId="{9F53A618-D8B1-4F99-9D5C-1D5C6EB472BB}" srcOrd="0" destOrd="0" presId="urn:microsoft.com/office/officeart/2005/8/layout/hierarchy1"/>
    <dgm:cxn modelId="{66EFBBFC-AA28-461B-B6A0-A973B6256C29}" type="presParOf" srcId="{9F53A618-D8B1-4F99-9D5C-1D5C6EB472BB}" destId="{402595D1-76D5-4804-9DBF-6DF37C4ECAB7}" srcOrd="0" destOrd="0" presId="urn:microsoft.com/office/officeart/2005/8/layout/hierarchy1"/>
    <dgm:cxn modelId="{FDC587CC-37CC-4654-9F54-F5DCCFBF51C4}" type="presParOf" srcId="{9F53A618-D8B1-4F99-9D5C-1D5C6EB472BB}" destId="{5679B6EF-651F-4D85-8728-E35BE673DD2A}" srcOrd="1" destOrd="0" presId="urn:microsoft.com/office/officeart/2005/8/layout/hierarchy1"/>
    <dgm:cxn modelId="{F49BCE55-3B82-45A8-A449-307C28157DB5}" type="presParOf" srcId="{EEA67973-B55B-4C01-B4F1-C4FB362C3282}" destId="{FC263061-08BD-464E-83F1-759EC15420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08BE3-1E45-4D55-8F86-03FA9141136C}">
      <dsp:nvSpPr>
        <dsp:cNvPr id="0" name=""/>
        <dsp:cNvSpPr/>
      </dsp:nvSpPr>
      <dsp:spPr>
        <a:xfrm>
          <a:off x="-1019086" y="0"/>
          <a:ext cx="12553773" cy="580848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9BA1E-5A36-4F83-8E06-BFE3228B0E71}">
      <dsp:nvSpPr>
        <dsp:cNvPr id="0" name=""/>
        <dsp:cNvSpPr/>
      </dsp:nvSpPr>
      <dsp:spPr>
        <a:xfrm>
          <a:off x="1285356" y="3637549"/>
          <a:ext cx="213752" cy="213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23AB2-1C7F-408F-A1E9-C284324936FF}">
      <dsp:nvSpPr>
        <dsp:cNvPr id="0" name=""/>
        <dsp:cNvSpPr/>
      </dsp:nvSpPr>
      <dsp:spPr>
        <a:xfrm>
          <a:off x="487173" y="4209941"/>
          <a:ext cx="1217459" cy="1382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63" tIns="0" rIns="0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La sécurité</a:t>
          </a:r>
          <a:endParaRPr lang="fr-FR" sz="2600" kern="1200" dirty="0"/>
        </a:p>
      </dsp:txBody>
      <dsp:txXfrm>
        <a:off x="487173" y="4209941"/>
        <a:ext cx="1217459" cy="1382420"/>
      </dsp:txXfrm>
    </dsp:sp>
    <dsp:sp modelId="{F406F203-40BC-4883-BEF2-C980CEF3994D}">
      <dsp:nvSpPr>
        <dsp:cNvPr id="0" name=""/>
        <dsp:cNvSpPr/>
      </dsp:nvSpPr>
      <dsp:spPr>
        <a:xfrm>
          <a:off x="2420388" y="3004020"/>
          <a:ext cx="334569" cy="334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3B086F-962E-443A-B501-2C10EC1C47E8}">
      <dsp:nvSpPr>
        <dsp:cNvPr id="0" name=""/>
        <dsp:cNvSpPr/>
      </dsp:nvSpPr>
      <dsp:spPr>
        <a:xfrm>
          <a:off x="2426617" y="3345649"/>
          <a:ext cx="1542734" cy="2433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81" tIns="0" rIns="0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L’hygiène et la sécurité</a:t>
          </a:r>
          <a:endParaRPr lang="fr-FR" sz="2600" kern="1200" dirty="0"/>
        </a:p>
      </dsp:txBody>
      <dsp:txXfrm>
        <a:off x="2426617" y="3345649"/>
        <a:ext cx="1542734" cy="2433757"/>
      </dsp:txXfrm>
    </dsp:sp>
    <dsp:sp modelId="{1521ABEC-9BAE-48FD-AC73-BED95D83C7C5}">
      <dsp:nvSpPr>
        <dsp:cNvPr id="0" name=""/>
        <dsp:cNvSpPr/>
      </dsp:nvSpPr>
      <dsp:spPr>
        <a:xfrm>
          <a:off x="4112262" y="2312761"/>
          <a:ext cx="446092" cy="4460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6B336-D535-41B0-9AF2-3E2BC1EF9CA9}">
      <dsp:nvSpPr>
        <dsp:cNvPr id="0" name=""/>
        <dsp:cNvSpPr/>
      </dsp:nvSpPr>
      <dsp:spPr>
        <a:xfrm>
          <a:off x="4393496" y="2544118"/>
          <a:ext cx="1793661" cy="3264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375" tIns="0" rIns="0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L’hygiène sécurité et les conditions de travail</a:t>
          </a:r>
          <a:endParaRPr lang="fr-FR" sz="2600" kern="1200" dirty="0"/>
        </a:p>
      </dsp:txBody>
      <dsp:txXfrm>
        <a:off x="4393496" y="2544118"/>
        <a:ext cx="1793661" cy="3264371"/>
      </dsp:txXfrm>
    </dsp:sp>
    <dsp:sp modelId="{37ABABE9-F41E-4F18-9BF1-3BDFF680D184}">
      <dsp:nvSpPr>
        <dsp:cNvPr id="0" name=""/>
        <dsp:cNvSpPr/>
      </dsp:nvSpPr>
      <dsp:spPr>
        <a:xfrm>
          <a:off x="5899057" y="1628700"/>
          <a:ext cx="576202" cy="576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B5336D-9F22-4B77-B9D5-B6B7C035693A}">
      <dsp:nvSpPr>
        <dsp:cNvPr id="0" name=""/>
        <dsp:cNvSpPr/>
      </dsp:nvSpPr>
      <dsp:spPr>
        <a:xfrm>
          <a:off x="6187158" y="1916801"/>
          <a:ext cx="1858716" cy="3891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318" tIns="0" rIns="0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La santé et la sécurité</a:t>
          </a:r>
          <a:endParaRPr lang="fr-FR" sz="2600" kern="1200" dirty="0"/>
        </a:p>
      </dsp:txBody>
      <dsp:txXfrm>
        <a:off x="6187158" y="1916801"/>
        <a:ext cx="1858716" cy="3891688"/>
      </dsp:txXfrm>
    </dsp:sp>
    <dsp:sp modelId="{C71A55DC-1DFF-4943-9C20-AC45C8372D79}">
      <dsp:nvSpPr>
        <dsp:cNvPr id="0" name=""/>
        <dsp:cNvSpPr/>
      </dsp:nvSpPr>
      <dsp:spPr>
        <a:xfrm>
          <a:off x="7678778" y="1166344"/>
          <a:ext cx="734193" cy="7341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9F079A-6144-487F-9C99-7C13C3A232DA}">
      <dsp:nvSpPr>
        <dsp:cNvPr id="0" name=""/>
        <dsp:cNvSpPr/>
      </dsp:nvSpPr>
      <dsp:spPr>
        <a:xfrm>
          <a:off x="8045875" y="1533441"/>
          <a:ext cx="1858716" cy="4275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9034" tIns="0" rIns="0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Le bien être au travail</a:t>
          </a:r>
          <a:endParaRPr lang="fr-FR" sz="2600" kern="1200" dirty="0"/>
        </a:p>
      </dsp:txBody>
      <dsp:txXfrm>
        <a:off x="8045875" y="1533441"/>
        <a:ext cx="1858716" cy="42750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D99AD-AED9-4B14-858F-943D52616378}">
      <dsp:nvSpPr>
        <dsp:cNvPr id="0" name=""/>
        <dsp:cNvSpPr/>
      </dsp:nvSpPr>
      <dsp:spPr>
        <a:xfrm>
          <a:off x="1781597" y="3294221"/>
          <a:ext cx="4720207" cy="575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2398"/>
              </a:lnTo>
              <a:lnTo>
                <a:pt x="4720207" y="382398"/>
              </a:lnTo>
              <a:lnTo>
                <a:pt x="4720207" y="57597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15A63A-7A7B-4259-BFAC-983F17A9E389}">
      <dsp:nvSpPr>
        <dsp:cNvPr id="0" name=""/>
        <dsp:cNvSpPr/>
      </dsp:nvSpPr>
      <dsp:spPr>
        <a:xfrm>
          <a:off x="1781597" y="3294221"/>
          <a:ext cx="2166316" cy="575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2398"/>
              </a:lnTo>
              <a:lnTo>
                <a:pt x="2166316" y="382398"/>
              </a:lnTo>
              <a:lnTo>
                <a:pt x="2166316" y="57597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FD5DD-3ADE-41F5-92DA-AB581B9F7BE4}">
      <dsp:nvSpPr>
        <dsp:cNvPr id="0" name=""/>
        <dsp:cNvSpPr/>
      </dsp:nvSpPr>
      <dsp:spPr>
        <a:xfrm>
          <a:off x="1394023" y="3294221"/>
          <a:ext cx="387573" cy="575971"/>
        </a:xfrm>
        <a:custGeom>
          <a:avLst/>
          <a:gdLst/>
          <a:ahLst/>
          <a:cxnLst/>
          <a:rect l="0" t="0" r="0" b="0"/>
          <a:pathLst>
            <a:path>
              <a:moveTo>
                <a:pt x="387573" y="0"/>
              </a:moveTo>
              <a:lnTo>
                <a:pt x="387573" y="382398"/>
              </a:lnTo>
              <a:lnTo>
                <a:pt x="0" y="382398"/>
              </a:lnTo>
              <a:lnTo>
                <a:pt x="0" y="57597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B910B-4A7C-4747-AF24-654AC7B5DE30}">
      <dsp:nvSpPr>
        <dsp:cNvPr id="0" name=""/>
        <dsp:cNvSpPr/>
      </dsp:nvSpPr>
      <dsp:spPr>
        <a:xfrm>
          <a:off x="1735271" y="1151531"/>
          <a:ext cx="91440" cy="8158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22254"/>
              </a:lnTo>
              <a:lnTo>
                <a:pt x="46325" y="622254"/>
              </a:lnTo>
              <a:lnTo>
                <a:pt x="46325" y="8158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1B94A-AEC3-4A28-BAF0-741BDCA0AFA5}">
      <dsp:nvSpPr>
        <dsp:cNvPr id="0" name=""/>
        <dsp:cNvSpPr/>
      </dsp:nvSpPr>
      <dsp:spPr>
        <a:xfrm>
          <a:off x="5533833" y="-173513"/>
          <a:ext cx="2089546" cy="13268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E9C5E-5409-4650-A7DC-CF129FAF7165}">
      <dsp:nvSpPr>
        <dsp:cNvPr id="0" name=""/>
        <dsp:cNvSpPr/>
      </dsp:nvSpPr>
      <dsp:spPr>
        <a:xfrm>
          <a:off x="5766005" y="47049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DIRECTIVES PARTICULIERES</a:t>
          </a:r>
          <a:endParaRPr lang="fr-FR" sz="1500" kern="1200" dirty="0"/>
        </a:p>
      </dsp:txBody>
      <dsp:txXfrm>
        <a:off x="5804867" y="85911"/>
        <a:ext cx="2011822" cy="1249138"/>
      </dsp:txXfrm>
    </dsp:sp>
    <dsp:sp modelId="{E89B9248-3423-4ED7-8014-82D1B1A4FABF}">
      <dsp:nvSpPr>
        <dsp:cNvPr id="0" name=""/>
        <dsp:cNvSpPr/>
      </dsp:nvSpPr>
      <dsp:spPr>
        <a:xfrm>
          <a:off x="736217" y="-175331"/>
          <a:ext cx="2089546" cy="13268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6C1BB-8ED6-4294-B31D-D36B488FB48E}">
      <dsp:nvSpPr>
        <dsp:cNvPr id="0" name=""/>
        <dsp:cNvSpPr/>
      </dsp:nvSpPr>
      <dsp:spPr>
        <a:xfrm>
          <a:off x="968389" y="45232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fr-FR" sz="1500" kern="1200" dirty="0" smtClean="0"/>
            <a:t>DIRECTIVE CADRE n°89/391/CEE du 12 juin 1989 (118A)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 dirty="0"/>
        </a:p>
      </dsp:txBody>
      <dsp:txXfrm>
        <a:off x="1007251" y="84094"/>
        <a:ext cx="2011822" cy="1249138"/>
      </dsp:txXfrm>
    </dsp:sp>
    <dsp:sp modelId="{F548EB90-08F2-43DF-A4C8-9D6305298137}">
      <dsp:nvSpPr>
        <dsp:cNvPr id="0" name=""/>
        <dsp:cNvSpPr/>
      </dsp:nvSpPr>
      <dsp:spPr>
        <a:xfrm>
          <a:off x="736823" y="1967359"/>
          <a:ext cx="2089546" cy="13268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99554-5147-4CB6-9AA8-460B826BA0D1}">
      <dsp:nvSpPr>
        <dsp:cNvPr id="0" name=""/>
        <dsp:cNvSpPr/>
      </dsp:nvSpPr>
      <dsp:spPr>
        <a:xfrm>
          <a:off x="968995" y="2187922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fr-FR" sz="1500" kern="1200" dirty="0" smtClean="0"/>
            <a:t>LOI n°91-1414 du 31 décembre 1991</a:t>
          </a:r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fr-FR" sz="1500" kern="1200" dirty="0" smtClean="0"/>
            <a:t>art L. 4121-1 à L. 4121-5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 dirty="0"/>
        </a:p>
      </dsp:txBody>
      <dsp:txXfrm>
        <a:off x="1007857" y="2226784"/>
        <a:ext cx="2011822" cy="1249138"/>
      </dsp:txXfrm>
    </dsp:sp>
    <dsp:sp modelId="{556358C8-2176-4B3D-8144-004DAA79D3F6}">
      <dsp:nvSpPr>
        <dsp:cNvPr id="0" name=""/>
        <dsp:cNvSpPr/>
      </dsp:nvSpPr>
      <dsp:spPr>
        <a:xfrm>
          <a:off x="349250" y="3870192"/>
          <a:ext cx="2089546" cy="13268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F01DF-D1DA-44B5-A7DE-52E31B2B0A91}">
      <dsp:nvSpPr>
        <dsp:cNvPr id="0" name=""/>
        <dsp:cNvSpPr/>
      </dsp:nvSpPr>
      <dsp:spPr>
        <a:xfrm>
          <a:off x="581421" y="4090756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REGLEMENTATIONS SPECIFIQUES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PARTIE 4 DU CODE DU TRAVAIL</a:t>
          </a:r>
        </a:p>
      </dsp:txBody>
      <dsp:txXfrm>
        <a:off x="620283" y="4129618"/>
        <a:ext cx="2011822" cy="1249138"/>
      </dsp:txXfrm>
    </dsp:sp>
    <dsp:sp modelId="{74B5349A-92DC-45A7-A03D-CEE13F137953}">
      <dsp:nvSpPr>
        <dsp:cNvPr id="0" name=""/>
        <dsp:cNvSpPr/>
      </dsp:nvSpPr>
      <dsp:spPr>
        <a:xfrm>
          <a:off x="2903140" y="3870192"/>
          <a:ext cx="2089546" cy="13268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3E808-46E8-4C08-B322-CB2279D82201}">
      <dsp:nvSpPr>
        <dsp:cNvPr id="0" name=""/>
        <dsp:cNvSpPr/>
      </dsp:nvSpPr>
      <dsp:spPr>
        <a:xfrm>
          <a:off x="3135312" y="4090756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Co activité, risque chimique, incendie-explosion,</a:t>
          </a:r>
          <a:endParaRPr lang="fr-FR" sz="1500" kern="1200" dirty="0"/>
        </a:p>
      </dsp:txBody>
      <dsp:txXfrm>
        <a:off x="3174174" y="4129618"/>
        <a:ext cx="2011822" cy="1249138"/>
      </dsp:txXfrm>
    </dsp:sp>
    <dsp:sp modelId="{402595D1-76D5-4804-9DBF-6DF37C4ECAB7}">
      <dsp:nvSpPr>
        <dsp:cNvPr id="0" name=""/>
        <dsp:cNvSpPr/>
      </dsp:nvSpPr>
      <dsp:spPr>
        <a:xfrm>
          <a:off x="5457031" y="3870192"/>
          <a:ext cx="2089546" cy="13268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9B6EF-651F-4D85-8728-E35BE673DD2A}">
      <dsp:nvSpPr>
        <dsp:cNvPr id="0" name=""/>
        <dsp:cNvSpPr/>
      </dsp:nvSpPr>
      <dsp:spPr>
        <a:xfrm>
          <a:off x="5689203" y="4090756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smtClean="0"/>
            <a:t>manutention, bruit, …</a:t>
          </a:r>
          <a:endParaRPr lang="fr-FR" sz="1500" kern="1200"/>
        </a:p>
      </dsp:txBody>
      <dsp:txXfrm>
        <a:off x="5728065" y="4129618"/>
        <a:ext cx="2011822" cy="124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A84FE-CB24-4B42-9B91-3C645724C12F}" type="datetimeFigureOut">
              <a:rPr lang="fr-FR" smtClean="0"/>
              <a:t>27/07/2022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308C9-8F51-4C4D-9277-052F5D4F26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138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5979-FBE2-49BB-BB02-A5C5C29DB1E8}" type="datetime1">
              <a:rPr lang="fr-FR" smtClean="0"/>
              <a:t>27/07/2022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6160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350C4-67A6-4A7E-BE9E-8E2ABEDC6409}" type="datetime1">
              <a:rPr lang="fr-FR" smtClean="0"/>
              <a:t>27/07/2022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049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1B987-D297-4AE2-AFBD-C522BD8D98FF}" type="datetime1">
              <a:rPr lang="fr-FR" smtClean="0"/>
              <a:t>27/07/2022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589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1257-F811-4321-AA87-6069AF67F9A1}" type="datetime1">
              <a:rPr lang="fr-FR" smtClean="0"/>
              <a:t>27/07/2022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720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E1F9-CB62-4222-BA85-7362E4F855F2}" type="datetime1">
              <a:rPr lang="fr-FR" smtClean="0"/>
              <a:t>27/07/2022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476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3551-1E8E-45BB-96F1-68666B2DA9D0}" type="datetime1">
              <a:rPr lang="fr-FR" smtClean="0"/>
              <a:t>27/07/2022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57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12C6-01E2-4114-BCBF-BA4B1F3FD94A}" type="datetime1">
              <a:rPr lang="fr-FR" smtClean="0"/>
              <a:t>27/07/2022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0962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91F6-841E-4FA7-9F04-57565C3F45D7}" type="datetime1">
              <a:rPr lang="fr-FR" smtClean="0"/>
              <a:t>27/07/2022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4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7F237-981C-4E60-BDCF-E8050DDC644A}" type="datetime1">
              <a:rPr lang="fr-FR" smtClean="0"/>
              <a:t>27/07/2022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729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A4D9-3DB3-4AEB-BF62-B7AA425E952C}" type="datetime1">
              <a:rPr lang="fr-FR" smtClean="0"/>
              <a:t>27/07/2022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916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A7CF-8AF3-474C-B6F8-25A5DE6D29AB}" type="datetime1">
              <a:rPr lang="fr-FR" smtClean="0"/>
              <a:t>27/07/2022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492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947E6-0509-41D1-8AA4-564B17FA26DE}" type="datetime1">
              <a:rPr lang="fr-FR" smtClean="0"/>
              <a:t>27/07/2022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321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9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SANTE ET SECURITE AU TRAVAIL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UNIVERSITE PARIS XIII SORBONNE PARIS NORD</a:t>
            </a:r>
          </a:p>
          <a:p>
            <a:r>
              <a:rPr lang="fr-FR" dirty="0" smtClean="0"/>
              <a:t>INSTITUT GALILLEE</a:t>
            </a:r>
          </a:p>
          <a:p>
            <a:endParaRPr lang="fr-FR" dirty="0"/>
          </a:p>
          <a:p>
            <a:r>
              <a:rPr lang="fr-FR" dirty="0" smtClean="0"/>
              <a:t>Vincent LEFEBVRE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283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7078" y="1928553"/>
            <a:ext cx="3037844" cy="319773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26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Deuxième partie: Priorisation de la santé et sécurité au travail au sein du droit social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11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A partir de </a:t>
            </a:r>
            <a:r>
              <a:rPr lang="fr-FR" dirty="0" smtClean="0"/>
              <a:t>1910: la codification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Dès 1913 Règlement sur l’hygiène et la </a:t>
            </a:r>
            <a:r>
              <a:rPr lang="fr-FR" dirty="0" smtClean="0"/>
              <a:t>sécurité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32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44" t="12957" r="17250" b="9377"/>
          <a:stretch/>
        </p:blipFill>
        <p:spPr>
          <a:xfrm>
            <a:off x="240503" y="557877"/>
            <a:ext cx="4961417" cy="512156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13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9520"/>
                    </a14:imgEffect>
                    <a14:imgEffect>
                      <a14:brightnessContrast bright="35000" contras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36501">
            <a:off x="4729163" y="-284729"/>
            <a:ext cx="7356474" cy="7112359"/>
          </a:xfrm>
          <a:prstGeom prst="roundRect">
            <a:avLst>
              <a:gd name="adj" fmla="val 8594"/>
            </a:avLst>
          </a:prstGeom>
          <a:gradFill flip="none" rotWithShape="1">
            <a:gsLst>
              <a:gs pos="0">
                <a:srgbClr val="FFFFFF">
                  <a:shade val="85000"/>
                  <a:shade val="30000"/>
                  <a:satMod val="115000"/>
                </a:srgbClr>
              </a:gs>
              <a:gs pos="50000">
                <a:srgbClr val="FFFFFF">
                  <a:shade val="85000"/>
                  <a:shade val="67500"/>
                  <a:satMod val="115000"/>
                </a:srgbClr>
              </a:gs>
              <a:gs pos="100000">
                <a:srgbClr val="FFFFFF">
                  <a:shade val="85000"/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1180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deuxième phase s’ouvre à partir de </a:t>
            </a:r>
            <a:r>
              <a:rPr lang="fr-FR" dirty="0" smtClean="0"/>
              <a:t>1945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513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" y="0"/>
            <a:ext cx="12120879" cy="6810026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292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8" y="62363"/>
            <a:ext cx="12019280" cy="66591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61833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Et surtout à partir des années 70 avec l’affaire dite </a:t>
            </a:r>
            <a:r>
              <a:rPr lang="fr-FR" b="1" dirty="0" smtClean="0">
                <a:solidFill>
                  <a:schemeClr val="bg1"/>
                </a:solidFill>
              </a:rPr>
              <a:t>CHAPRON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007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48790" y="192405"/>
            <a:ext cx="10515600" cy="1325563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0640" y="-362320"/>
            <a:ext cx="5882640" cy="784352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83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1976: d’une logique de réparation à une logique de prévention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L'Accord </a:t>
            </a:r>
            <a:r>
              <a:rPr lang="fr-FR" dirty="0"/>
              <a:t>national interprofessionnel du 17 mars 1975 sur l'amélioration des conditions de </a:t>
            </a:r>
            <a:r>
              <a:rPr lang="fr-FR" dirty="0" smtClean="0"/>
              <a:t>travail rendu obligatoire par arrêté du 12 janvier 1976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18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797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Contenu de l’ANI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978" y="2033231"/>
            <a:ext cx="13889244" cy="224814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9352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2212532" y="3429000"/>
            <a:ext cx="7766936" cy="164630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TITRE I:</a:t>
            </a:r>
            <a:br>
              <a:rPr lang="fr-FR" dirty="0" smtClean="0"/>
            </a:br>
            <a:r>
              <a:rPr lang="fr-FR" dirty="0" smtClean="0"/>
              <a:t>EVOLUTION DE LA REGLEMENTATION EN MATIERE DE SANTE ET DE SECURITE AU TRAVAIL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243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-492" t="3570" r="27969" b="5688"/>
          <a:stretch/>
        </p:blipFill>
        <p:spPr>
          <a:xfrm>
            <a:off x="0" y="76201"/>
            <a:ext cx="9410007" cy="662283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5212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460584"/>
              </p:ext>
            </p:extLst>
          </p:nvPr>
        </p:nvGraphicFramePr>
        <p:xfrm>
          <a:off x="838200" y="390698"/>
          <a:ext cx="10515600" cy="5808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535785" y="6356349"/>
            <a:ext cx="2743200" cy="365125"/>
          </a:xfrm>
        </p:spPr>
        <p:txBody>
          <a:bodyPr/>
          <a:lstStyle/>
          <a:p>
            <a:fld id="{5447057C-AB98-4662-B07C-2E1786B6C360}" type="slidenum">
              <a:rPr lang="fr-FR" smtClean="0"/>
              <a:t>21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369" y="3062288"/>
            <a:ext cx="1775641" cy="99943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8588" y="4953230"/>
            <a:ext cx="2222269" cy="15856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5332" y="390698"/>
            <a:ext cx="2202873" cy="137679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4813" y="171709"/>
            <a:ext cx="2619375" cy="17430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8753" y="3294943"/>
            <a:ext cx="1849221" cy="184922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812" y="5274570"/>
            <a:ext cx="1143607" cy="11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09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L’apport du droit européen en matière de prévention</a:t>
            </a:r>
          </a:p>
          <a:p>
            <a:r>
              <a:rPr lang="fr-FR" dirty="0" smtClean="0"/>
              <a:t>Les différentes directives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679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23</a:t>
            </a:fld>
            <a:endParaRPr lang="fr-FR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44903884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Connecteur droit 8"/>
          <p:cNvCxnSpPr/>
          <p:nvPr/>
        </p:nvCxnSpPr>
        <p:spPr>
          <a:xfrm flipH="1">
            <a:off x="5976851" y="2261062"/>
            <a:ext cx="2992582" cy="2144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986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213" t="11918" r="27362" b="16252"/>
          <a:stretch/>
        </p:blipFill>
        <p:spPr>
          <a:xfrm>
            <a:off x="1263044" y="167765"/>
            <a:ext cx="9592888" cy="652247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552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0926" t="15350" r="26204" b="11563"/>
          <a:stretch/>
        </p:blipFill>
        <p:spPr>
          <a:xfrm>
            <a:off x="1024593" y="11320"/>
            <a:ext cx="10453174" cy="683536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245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99" y="122830"/>
            <a:ext cx="3156683" cy="446445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26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982" y="193639"/>
            <a:ext cx="3056549" cy="432283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425" y="365125"/>
            <a:ext cx="2844525" cy="401845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950" y="392112"/>
            <a:ext cx="2778999" cy="392588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063319" y="5131559"/>
            <a:ext cx="552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https://www.inrs.fr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9789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968" y="243065"/>
            <a:ext cx="10868063" cy="6113285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393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28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255467" y="2967335"/>
            <a:ext cx="36810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Fin du titre I</a:t>
            </a:r>
            <a:endParaRPr lang="fr-F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072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63" y="102718"/>
            <a:ext cx="12063005" cy="675528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542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20880" cy="6854747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29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42" y="99753"/>
            <a:ext cx="12089158" cy="6758247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682" y="1238595"/>
            <a:ext cx="3119757" cy="527026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Première partie: Naissance et évolution du cadre législatif et réglementaire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003367"/>
            <a:ext cx="3800302" cy="4173596"/>
          </a:xfrm>
        </p:spPr>
        <p:txBody>
          <a:bodyPr/>
          <a:lstStyle/>
          <a:p>
            <a:r>
              <a:rPr lang="fr-FR" dirty="0" smtClean="0"/>
              <a:t>Loi du 12 juin 1893 concernant l’hygiène et la sécurité des travailleurs dans les établissements industriels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6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39189" y="565266"/>
            <a:ext cx="3675611" cy="3791210"/>
          </a:xfrm>
        </p:spPr>
        <p:txBody>
          <a:bodyPr/>
          <a:lstStyle/>
          <a:p>
            <a:r>
              <a:rPr lang="fr-FR" dirty="0" smtClean="0"/>
              <a:t>Loi du 9 avril 1898 sur les responsabilités des accidents dont les ouvriers sont victimes dans leur travail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811" y="361603"/>
            <a:ext cx="7566360" cy="6134793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9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520" t="21469" r="4258" b="7464"/>
          <a:stretch/>
        </p:blipFill>
        <p:spPr>
          <a:xfrm>
            <a:off x="558651" y="273846"/>
            <a:ext cx="10904599" cy="630152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31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336" y="301449"/>
            <a:ext cx="9760961" cy="649547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-75450"/>
            <a:ext cx="10515600" cy="1325563"/>
          </a:xfrm>
        </p:spPr>
        <p:txBody>
          <a:bodyPr/>
          <a:lstStyle/>
          <a:p>
            <a:r>
              <a:rPr lang="fr-FR" b="1" dirty="0" smtClean="0">
                <a:solidFill>
                  <a:schemeClr val="bg1"/>
                </a:solidFill>
              </a:rPr>
              <a:t>En conclusion de la première partie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2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Words>285</Words>
  <Application>Microsoft Office PowerPoint</Application>
  <PresentationFormat>Grand écran</PresentationFormat>
  <Paragraphs>63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Thème Office</vt:lpstr>
      <vt:lpstr>SANTE ET SECURITE AU TRAVAIL</vt:lpstr>
      <vt:lpstr>TITRE I: EVOLUTION DE LA REGLEMENTATION EN MATIERE DE SANTE ET DE SECURITE AU TRAVAIL</vt:lpstr>
      <vt:lpstr>Présentation PowerPoint</vt:lpstr>
      <vt:lpstr>Présentation PowerPoint</vt:lpstr>
      <vt:lpstr>Présentation PowerPoint</vt:lpstr>
      <vt:lpstr>Première partie: Naissance et évolution du cadre législatif et réglementaire</vt:lpstr>
      <vt:lpstr>Présentation PowerPoint</vt:lpstr>
      <vt:lpstr>Présentation PowerPoint</vt:lpstr>
      <vt:lpstr>En conclusion de la première partie</vt:lpstr>
      <vt:lpstr>Présentation PowerPoint</vt:lpstr>
      <vt:lpstr>Deuxième partie: Priorisation de la santé et sécurité au travail au sein du droit social</vt:lpstr>
      <vt:lpstr>Présentation PowerPoint</vt:lpstr>
      <vt:lpstr>Présentation PowerPoint</vt:lpstr>
      <vt:lpstr>Présentation PowerPoint</vt:lpstr>
      <vt:lpstr>Présentation PowerPoint</vt:lpstr>
      <vt:lpstr>Et surtout à partir des années 70 avec l’affaire dite CHAPRON </vt:lpstr>
      <vt:lpstr>Présentation PowerPoint</vt:lpstr>
      <vt:lpstr>1976: d’une logique de réparation à une logique de prévention </vt:lpstr>
      <vt:lpstr>Contenu de l’ANI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DSIC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SANTE ET SECURITE AU TRAVAIL</dc:title>
  <dc:creator>LEFEBVRE Vincent</dc:creator>
  <cp:lastModifiedBy>LEFEBVRE Vincent</cp:lastModifiedBy>
  <cp:revision>35</cp:revision>
  <dcterms:created xsi:type="dcterms:W3CDTF">2022-07-20T10:18:33Z</dcterms:created>
  <dcterms:modified xsi:type="dcterms:W3CDTF">2022-07-27T14:02:49Z</dcterms:modified>
</cp:coreProperties>
</file>